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14"/>
  </p:handoutMasterIdLst>
  <p:sldIdLst>
    <p:sldId id="269" r:id="rId2"/>
    <p:sldId id="261" r:id="rId3"/>
    <p:sldId id="268" r:id="rId4"/>
    <p:sldId id="262" r:id="rId5"/>
    <p:sldId id="259" r:id="rId6"/>
    <p:sldId id="257" r:id="rId7"/>
    <p:sldId id="263" r:id="rId8"/>
    <p:sldId id="264" r:id="rId9"/>
    <p:sldId id="260" r:id="rId10"/>
    <p:sldId id="266" r:id="rId11"/>
    <p:sldId id="267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8BAB1-0C73-484B-BDD6-FE4459E31BAD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7AAA4B-78AA-4C3D-8CAC-412E0DBFAD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76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6686C7D2-508B-4186-86A2-B0D93AA593C1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2593DE-21C3-4F4F-BE47-832D536C0A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6C7D2-508B-4186-86A2-B0D93AA593C1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593DE-21C3-4F4F-BE47-832D536C0A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6C7D2-508B-4186-86A2-B0D93AA593C1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593DE-21C3-4F4F-BE47-832D536C0A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686C7D2-508B-4186-86A2-B0D93AA593C1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72593DE-21C3-4F4F-BE47-832D536C0A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6C7D2-508B-4186-86A2-B0D93AA593C1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2593DE-21C3-4F4F-BE47-832D536C0A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686C7D2-508B-4186-86A2-B0D93AA593C1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72593DE-21C3-4F4F-BE47-832D536C0A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6686C7D2-508B-4186-86A2-B0D93AA593C1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72593DE-21C3-4F4F-BE47-832D536C0A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6C7D2-508B-4186-86A2-B0D93AA593C1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2593DE-21C3-4F4F-BE47-832D536C0A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6C7D2-508B-4186-86A2-B0D93AA593C1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2593DE-21C3-4F4F-BE47-832D536C0A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686C7D2-508B-4186-86A2-B0D93AA593C1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72593DE-21C3-4F4F-BE47-832D536C0A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6686C7D2-508B-4186-86A2-B0D93AA593C1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B72593DE-21C3-4F4F-BE47-832D536C0A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6686C7D2-508B-4186-86A2-B0D93AA593C1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B72593DE-21C3-4F4F-BE47-832D536C0A6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Documents%20and%20Settings\kellers\Desktop\Am%20Cult%20Docs\Unit%201\Ch%203\The_Disastrous_Roanoke_Colony.wmv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57200" y="1981200"/>
            <a:ext cx="8382000" cy="4648200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 smtClean="0"/>
              <a:t>On a piece of paper answer the following:</a:t>
            </a:r>
          </a:p>
          <a:p>
            <a:endParaRPr lang="en-US" sz="2200" dirty="0"/>
          </a:p>
          <a:p>
            <a:pPr marL="457200" indent="-457200" algn="l">
              <a:buFont typeface="+mj-lt"/>
              <a:buAutoNum type="arabicPeriod"/>
            </a:pPr>
            <a:r>
              <a:rPr lang="en-US" sz="2200" dirty="0"/>
              <a:t>Why did England want to create colonies in North America?</a:t>
            </a:r>
          </a:p>
          <a:p>
            <a:pPr marL="457200" indent="-457200" algn="l">
              <a:buFont typeface="+mj-lt"/>
              <a:buAutoNum type="arabicPeriod"/>
            </a:pPr>
            <a:endParaRPr lang="en-US" sz="2200" dirty="0"/>
          </a:p>
          <a:p>
            <a:pPr marL="457200" indent="-457200" algn="l">
              <a:buFont typeface="+mj-lt"/>
              <a:buAutoNum type="arabicPeriod"/>
            </a:pPr>
            <a:r>
              <a:rPr lang="en-US" sz="2200" dirty="0"/>
              <a:t>What was the first attempted colony by English?</a:t>
            </a:r>
          </a:p>
          <a:p>
            <a:pPr marL="457200" indent="-457200" algn="l">
              <a:buFont typeface="+mj-lt"/>
              <a:buAutoNum type="arabicPeriod"/>
            </a:pPr>
            <a:endParaRPr lang="en-US" sz="2200" dirty="0"/>
          </a:p>
          <a:p>
            <a:pPr marL="457200" indent="-457200" algn="l">
              <a:buFont typeface="+mj-lt"/>
              <a:buAutoNum type="arabicPeriod"/>
            </a:pPr>
            <a:r>
              <a:rPr lang="en-US" sz="2200" dirty="0"/>
              <a:t>What was England's first permanent colony?</a:t>
            </a:r>
          </a:p>
          <a:p>
            <a:pPr marL="457200" indent="-457200" algn="l">
              <a:buFont typeface="+mj-lt"/>
              <a:buAutoNum type="arabicPeriod"/>
            </a:pPr>
            <a:endParaRPr lang="en-US" sz="2200" dirty="0"/>
          </a:p>
          <a:p>
            <a:pPr marL="457200" indent="-457200" algn="l">
              <a:buFont typeface="+mj-lt"/>
              <a:buAutoNum type="arabicPeriod"/>
            </a:pPr>
            <a:r>
              <a:rPr lang="en-US" sz="2200" dirty="0"/>
              <a:t>Why did the Pilgrims come to the New World?</a:t>
            </a:r>
          </a:p>
          <a:p>
            <a:pPr marL="457200" indent="-457200" algn="l">
              <a:buFont typeface="+mj-lt"/>
              <a:buAutoNum type="arabicPeriod"/>
            </a:pPr>
            <a:endParaRPr lang="en-US" sz="2200" dirty="0"/>
          </a:p>
          <a:p>
            <a:pPr marL="457200" indent="-457200" algn="l">
              <a:buFont typeface="+mj-lt"/>
              <a:buAutoNum type="arabicPeriod"/>
            </a:pPr>
            <a:r>
              <a:rPr lang="en-US" sz="2200" dirty="0"/>
              <a:t>What was the Mayflower Compact?</a:t>
            </a:r>
          </a:p>
          <a:p>
            <a:pPr marL="457200" indent="-457200" algn="l">
              <a:buFont typeface="+mj-lt"/>
              <a:buAutoNum type="arabicPeriod"/>
            </a:pPr>
            <a:endParaRPr lang="en-US" sz="2200" dirty="0"/>
          </a:p>
          <a:p>
            <a:pPr marL="457200" indent="-457200" algn="l">
              <a:buFont typeface="+mj-lt"/>
              <a:buAutoNum type="arabicPeriod"/>
            </a:pPr>
            <a:r>
              <a:rPr lang="en-US" sz="2200" dirty="0"/>
              <a:t>Why did the Pilgrims initiate the Thanksgiving Celebration?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228600"/>
            <a:ext cx="6172200" cy="153924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Set Questions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7693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137160" indent="0" algn="l">
              <a:buNone/>
            </a:pPr>
            <a:r>
              <a:rPr lang="en-US" sz="2800" b="1" dirty="0"/>
              <a:t>Write a letter to John White that explains what you think happened to the </a:t>
            </a:r>
            <a:r>
              <a:rPr lang="en-US" sz="2800" b="1" dirty="0" smtClean="0"/>
              <a:t>Roanoke colonists.</a:t>
            </a:r>
          </a:p>
          <a:p>
            <a:pPr marL="137160" indent="0" algn="l">
              <a:buNone/>
            </a:pPr>
            <a:endParaRPr lang="en-US" sz="2800" b="1" dirty="0" smtClean="0"/>
          </a:p>
          <a:p>
            <a:pPr marL="594360" indent="-457200" algn="l">
              <a:buFont typeface="Arial" pitchFamily="34" charset="0"/>
              <a:buChar char="•"/>
            </a:pPr>
            <a:r>
              <a:rPr lang="en-US" sz="2800" u="sng" dirty="0" smtClean="0"/>
              <a:t>Underline</a:t>
            </a:r>
            <a:r>
              <a:rPr lang="en-US" sz="2800" dirty="0" smtClean="0"/>
              <a:t> </a:t>
            </a:r>
            <a:r>
              <a:rPr lang="en-US" sz="2800" dirty="0"/>
              <a:t>three reasons for your </a:t>
            </a:r>
            <a:r>
              <a:rPr lang="en-US" sz="2800" dirty="0" smtClean="0"/>
              <a:t>theory.</a:t>
            </a:r>
          </a:p>
          <a:p>
            <a:pPr marL="594360" indent="-457200" algn="l">
              <a:buFont typeface="Arial" pitchFamily="34" charset="0"/>
              <a:buChar char="•"/>
            </a:pPr>
            <a:r>
              <a:rPr lang="en-US" sz="2800" dirty="0" smtClean="0"/>
              <a:t>At least </a:t>
            </a:r>
            <a:r>
              <a:rPr lang="en-US" sz="2800" dirty="0"/>
              <a:t>8</a:t>
            </a:r>
            <a:r>
              <a:rPr lang="en-US" sz="2800" dirty="0" smtClean="0"/>
              <a:t> </a:t>
            </a:r>
            <a:r>
              <a:rPr lang="en-US" sz="2800" dirty="0" smtClean="0"/>
              <a:t>sentences long.</a:t>
            </a:r>
          </a:p>
          <a:p>
            <a:pPr marL="594360" indent="-457200" algn="l">
              <a:buFont typeface="Arial" pitchFamily="34" charset="0"/>
              <a:buChar char="•"/>
            </a:pPr>
            <a:r>
              <a:rPr lang="en-US" sz="2800" dirty="0"/>
              <a:t>Must use proper capitalization </a:t>
            </a:r>
            <a:r>
              <a:rPr lang="en-US" sz="2400" dirty="0"/>
              <a:t>(proper nouns, start of sentences, first word of quotations)</a:t>
            </a:r>
          </a:p>
          <a:p>
            <a:pPr marL="594360" indent="-457200" algn="l">
              <a:buFont typeface="Arial" pitchFamily="34" charset="0"/>
              <a:buChar char="•"/>
            </a:pP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914400"/>
            <a:ext cx="4495800" cy="77724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Type 2 - honors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4332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200" dirty="0" smtClean="0"/>
              <a:t>Pick </a:t>
            </a:r>
            <a:r>
              <a:rPr lang="en-US" sz="4000" dirty="0" smtClean="0"/>
              <a:t>1</a:t>
            </a:r>
            <a:r>
              <a:rPr lang="en-US" sz="3200" dirty="0" smtClean="0"/>
              <a:t> possible theory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200" dirty="0" smtClean="0"/>
              <a:t>Support your theory with </a:t>
            </a:r>
            <a:r>
              <a:rPr lang="en-US" sz="4000" dirty="0" smtClean="0"/>
              <a:t>3</a:t>
            </a:r>
            <a:r>
              <a:rPr lang="en-US" sz="3200" dirty="0" smtClean="0"/>
              <a:t> facts/reasons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200" dirty="0" smtClean="0"/>
              <a:t>Underline your 3 supporting facts/reasons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200" dirty="0" smtClean="0"/>
              <a:t>Utilize proper capitalization </a:t>
            </a:r>
            <a:r>
              <a:rPr lang="en-US" sz="2600" dirty="0" smtClean="0"/>
              <a:t>(proper </a:t>
            </a:r>
            <a:r>
              <a:rPr lang="en-US" sz="2600" dirty="0"/>
              <a:t>nouns, start of sentences, first word of quotations)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200" dirty="0" smtClean="0"/>
              <a:t>Put the response in letter form addressed to John White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4600" y="762000"/>
            <a:ext cx="4724400" cy="914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Remember to….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95602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57200" y="2286000"/>
            <a:ext cx="8229600" cy="407517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What do you think happened?</a:t>
            </a:r>
          </a:p>
          <a:p>
            <a:endParaRPr lang="en-US" sz="2800" dirty="0"/>
          </a:p>
          <a:p>
            <a:r>
              <a:rPr lang="en-US" sz="2800" dirty="0" smtClean="0"/>
              <a:t>How did you support the theory you chose?</a:t>
            </a:r>
          </a:p>
          <a:p>
            <a:endParaRPr lang="en-US" sz="2800" dirty="0"/>
          </a:p>
          <a:p>
            <a:r>
              <a:rPr lang="en-US" sz="2800" dirty="0" smtClean="0"/>
              <a:t>Did anyone come up with a credible, alternate theory?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62200" y="609600"/>
            <a:ext cx="4724400" cy="1066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Closing Discussion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5378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28600"/>
            <a:ext cx="6629400" cy="1447800"/>
          </a:xfrm>
        </p:spPr>
        <p:txBody>
          <a:bodyPr>
            <a:normAutofit fontScale="90000"/>
          </a:bodyPr>
          <a:lstStyle/>
          <a:p>
            <a:r>
              <a:rPr lang="en-US" sz="4800" dirty="0" smtClean="0"/>
              <a:t>Lost Colony Of Roanoke</a:t>
            </a:r>
            <a:endParaRPr lang="en-US" sz="4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044" y="1875235"/>
            <a:ext cx="5550569" cy="3979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71800" y="5867399"/>
            <a:ext cx="388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accent3"/>
                </a:solidFill>
              </a:rPr>
              <a:t>Writing Prompt</a:t>
            </a:r>
            <a:endParaRPr lang="en-US" sz="36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5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200" dirty="0"/>
              <a:t>I can describe how the English started colonies in North America. </a:t>
            </a:r>
            <a:endParaRPr lang="en-US" sz="3200" dirty="0" smtClean="0"/>
          </a:p>
          <a:p>
            <a:pPr algn="l"/>
            <a:endParaRPr lang="en-US" sz="11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200" dirty="0"/>
              <a:t>I can describe the challenges early English settlers faced.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33600" y="838200"/>
            <a:ext cx="4953000" cy="92964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Learning Targets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09879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For ALL type 1 and type 2 writings: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/>
              <a:t>Write down the title (Type 1 or Type 2) and the prompt itself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/>
              <a:t>Follow ALL directions</a:t>
            </a:r>
          </a:p>
          <a:p>
            <a:pPr algn="l"/>
            <a:endParaRPr lang="en-US" dirty="0" smtClean="0"/>
          </a:p>
          <a:p>
            <a:pPr lvl="4" algn="l"/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sz="2400" dirty="0" smtClean="0"/>
              <a:t>		Type 1</a:t>
            </a:r>
          </a:p>
          <a:p>
            <a:pPr lvl="4"/>
            <a:r>
              <a:rPr lang="en-US" sz="2400" dirty="0" smtClean="0"/>
              <a:t>Copy down the writing prompt.</a:t>
            </a:r>
          </a:p>
          <a:p>
            <a:pPr lvl="4"/>
            <a:r>
              <a:rPr lang="en-US" sz="2400" dirty="0" smtClean="0"/>
              <a:t>Sentence 1</a:t>
            </a:r>
          </a:p>
          <a:p>
            <a:pPr lvl="4"/>
            <a:r>
              <a:rPr lang="en-US" sz="2400" dirty="0" smtClean="0"/>
              <a:t>Sentence 2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76400" y="914400"/>
            <a:ext cx="5943600" cy="701040"/>
          </a:xfrm>
        </p:spPr>
        <p:txBody>
          <a:bodyPr>
            <a:noAutofit/>
          </a:bodyPr>
          <a:lstStyle/>
          <a:p>
            <a:r>
              <a:rPr lang="en-US" sz="3200" dirty="0" smtClean="0"/>
              <a:t>Things to Remember….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9388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sz="3200" dirty="0"/>
              <a:t>Why would someone move thousands of miles from their original home?</a:t>
            </a:r>
          </a:p>
          <a:p>
            <a:pPr marL="137160" indent="0">
              <a:buNone/>
            </a:pPr>
            <a:endParaRPr lang="en-US" sz="3200" dirty="0"/>
          </a:p>
          <a:p>
            <a:pPr marL="594360" indent="-457200" algn="l">
              <a:buFont typeface="Arial" pitchFamily="34" charset="0"/>
              <a:buChar char="•"/>
            </a:pPr>
            <a:r>
              <a:rPr lang="en-US" sz="3200" dirty="0" smtClean="0"/>
              <a:t>Must </a:t>
            </a:r>
            <a:r>
              <a:rPr lang="en-US" sz="3200" dirty="0"/>
              <a:t>be </a:t>
            </a:r>
            <a:r>
              <a:rPr lang="en-US" sz="3200" dirty="0" smtClean="0"/>
              <a:t>two </a:t>
            </a:r>
            <a:r>
              <a:rPr lang="en-US" sz="3200" dirty="0"/>
              <a:t>complete </a:t>
            </a:r>
            <a:r>
              <a:rPr lang="en-US" sz="3200" dirty="0" smtClean="0"/>
              <a:t>sentences</a:t>
            </a:r>
            <a:endParaRPr lang="en-US" sz="3200" dirty="0"/>
          </a:p>
          <a:p>
            <a:pPr marL="594360" indent="-457200" algn="l">
              <a:buFont typeface="Arial" pitchFamily="34" charset="0"/>
              <a:buChar char="•"/>
            </a:pPr>
            <a:r>
              <a:rPr lang="en-US" sz="3200" dirty="0" smtClean="0"/>
              <a:t>Leave </a:t>
            </a:r>
            <a:r>
              <a:rPr lang="en-US" sz="3200" dirty="0"/>
              <a:t>a space between each </a:t>
            </a:r>
            <a:r>
              <a:rPr lang="en-US" sz="3200" dirty="0" smtClean="0"/>
              <a:t>sentence</a:t>
            </a:r>
          </a:p>
          <a:p>
            <a:pPr marL="594360" indent="-457200" algn="l">
              <a:buFont typeface="Arial" pitchFamily="34" charset="0"/>
              <a:buChar char="•"/>
            </a:pPr>
            <a:r>
              <a:rPr lang="en-US" sz="3200" dirty="0" smtClean="0"/>
              <a:t>Must use proper capitalization </a:t>
            </a:r>
            <a:r>
              <a:rPr lang="en-US" sz="2400" dirty="0" smtClean="0"/>
              <a:t>(proper nouns, start of sentences, first word of quotes) </a:t>
            </a:r>
            <a:endParaRPr lang="en-US" sz="3200" dirty="0"/>
          </a:p>
          <a:p>
            <a:pPr marL="13716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975360"/>
            <a:ext cx="5867400" cy="70104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Type 1 Writing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87918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he_Disastrous_Roanoke_Colony.wmv">
            <a:hlinkClick r:id="" action="ppaction://media"/>
          </p:cNvPr>
          <p:cNvPicPr>
            <a:picLocks noGrp="1" noRot="1" noChangeAspect="1"/>
          </p:cNvPicPr>
          <p:nvPr>
            <p:ph sz="quarter" idx="13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990600" y="1143000"/>
            <a:ext cx="7315199" cy="54863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28599"/>
            <a:ext cx="6629400" cy="762001"/>
          </a:xfrm>
        </p:spPr>
        <p:txBody>
          <a:bodyPr>
            <a:normAutofit/>
          </a:bodyPr>
          <a:lstStyle/>
          <a:p>
            <a:r>
              <a:rPr lang="en-US" sz="4400" dirty="0" smtClean="0"/>
              <a:t>Roanoke Video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915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 smtClean="0"/>
              <a:t>Clues: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3200" dirty="0" smtClean="0"/>
              <a:t>CROATOAN carved on palisade wall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3200" dirty="0" smtClean="0"/>
              <a:t>Existence of the Palisade Wall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3200" dirty="0" smtClean="0"/>
              <a:t>No Cross carved anywhere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3200" dirty="0" smtClean="0"/>
              <a:t>No bodies or skeletons found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3200" dirty="0" smtClean="0"/>
              <a:t>No houses found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47800" y="457200"/>
            <a:ext cx="6019800" cy="1234440"/>
          </a:xfrm>
        </p:spPr>
        <p:txBody>
          <a:bodyPr>
            <a:noAutofit/>
          </a:bodyPr>
          <a:lstStyle/>
          <a:p>
            <a:r>
              <a:rPr lang="en-US" sz="2800" dirty="0" smtClean="0"/>
              <a:t>What Could Have Happened?</a:t>
            </a:r>
            <a:endParaRPr lang="en-US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427863"/>
            <a:ext cx="2590800" cy="3264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4753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pPr algn="l"/>
            <a:r>
              <a:rPr lang="en-US" sz="4200" dirty="0"/>
              <a:t>Theories: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3500" dirty="0"/>
              <a:t>Massacred by local Native Americans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3500" dirty="0"/>
              <a:t>Massacred by the Spanish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3500" dirty="0"/>
              <a:t>Assimilated into a Native American Tribe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3500" dirty="0"/>
              <a:t>Wiped out by Disease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3500" dirty="0"/>
              <a:t>Wiped out by Starvation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3500" dirty="0"/>
              <a:t>Moved somewhere else with better conditions (farmland)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3500" dirty="0"/>
              <a:t>Other</a:t>
            </a:r>
          </a:p>
          <a:p>
            <a:pPr algn="l"/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0352" y="457200"/>
            <a:ext cx="6096000" cy="13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61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137160" indent="0" algn="l">
              <a:buNone/>
            </a:pPr>
            <a:r>
              <a:rPr lang="en-US" sz="2800" b="1" dirty="0"/>
              <a:t>Write a letter to John White that explains what you think happened to the </a:t>
            </a:r>
            <a:r>
              <a:rPr lang="en-US" sz="2800" b="1" dirty="0" smtClean="0"/>
              <a:t>Roanoke colonists.</a:t>
            </a:r>
          </a:p>
          <a:p>
            <a:pPr marL="137160" indent="0" algn="l">
              <a:buNone/>
            </a:pPr>
            <a:endParaRPr lang="en-US" sz="2800" b="1" dirty="0" smtClean="0"/>
          </a:p>
          <a:p>
            <a:pPr marL="594360" indent="-457200" algn="l">
              <a:buFont typeface="Arial" pitchFamily="34" charset="0"/>
              <a:buChar char="•"/>
            </a:pPr>
            <a:r>
              <a:rPr lang="en-US" sz="2800" u="sng" dirty="0" smtClean="0"/>
              <a:t>Underline</a:t>
            </a:r>
            <a:r>
              <a:rPr lang="en-US" sz="2800" dirty="0" smtClean="0"/>
              <a:t> </a:t>
            </a:r>
            <a:r>
              <a:rPr lang="en-US" sz="2800" dirty="0" smtClean="0"/>
              <a:t>two </a:t>
            </a:r>
            <a:r>
              <a:rPr lang="en-US" sz="2800" dirty="0"/>
              <a:t>reasons for your </a:t>
            </a:r>
            <a:r>
              <a:rPr lang="en-US" sz="2800" dirty="0" smtClean="0"/>
              <a:t>theory.</a:t>
            </a:r>
          </a:p>
          <a:p>
            <a:pPr marL="594360" indent="-457200" algn="l">
              <a:buFont typeface="Arial" pitchFamily="34" charset="0"/>
              <a:buChar char="•"/>
            </a:pPr>
            <a:r>
              <a:rPr lang="en-US" sz="2800" dirty="0" smtClean="0"/>
              <a:t>At least 5 sentences long.</a:t>
            </a:r>
          </a:p>
          <a:p>
            <a:pPr marL="594360" indent="-457200" algn="l">
              <a:buFont typeface="Arial" pitchFamily="34" charset="0"/>
              <a:buChar char="•"/>
            </a:pPr>
            <a:r>
              <a:rPr lang="en-US" sz="2800" dirty="0" smtClean="0"/>
              <a:t>Must use proper capitalization </a:t>
            </a:r>
            <a:r>
              <a:rPr lang="en-US" sz="2400" dirty="0" smtClean="0"/>
              <a:t>(proper nouns, start of sentences, first word of quotations)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914400"/>
            <a:ext cx="4495800" cy="77724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Type 2 - College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8727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5454</TotalTime>
  <Words>407</Words>
  <Application>Microsoft Office PowerPoint</Application>
  <PresentationFormat>On-screen Show (4:3)</PresentationFormat>
  <Paragraphs>75</Paragraphs>
  <Slides>12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BlackTie</vt:lpstr>
      <vt:lpstr>Set Questions</vt:lpstr>
      <vt:lpstr>Lost Colony Of Roanoke</vt:lpstr>
      <vt:lpstr>Learning Targets</vt:lpstr>
      <vt:lpstr>Things to Remember….</vt:lpstr>
      <vt:lpstr>Type 1 Writing</vt:lpstr>
      <vt:lpstr>Roanoke Video</vt:lpstr>
      <vt:lpstr>What Could Have Happened?</vt:lpstr>
      <vt:lpstr>PowerPoint Presentation</vt:lpstr>
      <vt:lpstr>Type 2 - College</vt:lpstr>
      <vt:lpstr>Type 2 - honors</vt:lpstr>
      <vt:lpstr>Remember to….</vt:lpstr>
      <vt:lpstr>Closing Discussion</vt:lpstr>
    </vt:vector>
  </TitlesOfParts>
  <Company>Muhlenberg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mcfarlandp</dc:creator>
  <cp:lastModifiedBy>Keller, Scott</cp:lastModifiedBy>
  <cp:revision>22</cp:revision>
  <cp:lastPrinted>2011-10-07T13:47:18Z</cp:lastPrinted>
  <dcterms:created xsi:type="dcterms:W3CDTF">2009-09-30T11:33:09Z</dcterms:created>
  <dcterms:modified xsi:type="dcterms:W3CDTF">2014-09-25T18:45:41Z</dcterms:modified>
</cp:coreProperties>
</file>